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 Junru" initials="LJ" lastIdx="1" clrIdx="0">
    <p:extLst>
      <p:ext uri="{19B8F6BF-5375-455C-9EA6-DF929625EA0E}">
        <p15:presenceInfo xmlns:p15="http://schemas.microsoft.com/office/powerpoint/2012/main" userId="S::lijunru@espressif.com::d29ba4f8-d7ec-43ea-b508-df41e0e0d1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15D81-CCF4-4A9C-959F-33DD7D9B4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C0E81E-85C2-4DB8-B1FA-9645176BF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CA7D0D-3C6A-4CEE-B4E6-8F70903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564B3F-F752-43F3-A271-E31F9431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5676AC-EA4D-4084-A055-4400AAD1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40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9332C-6ED8-4E6D-817B-ED641F7C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B600F2-D842-4E23-9B45-B5296B082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AC94B-CAFF-484D-AFCC-BAF84502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EC8DD-728B-4A43-BCE1-F976BCDA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A6201-AF92-476A-820E-E5C12C96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7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A7CB0E-FFA4-41C8-84B2-7B9A5FBBD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2A8FD9-E0E9-4249-B577-D2F7F45AB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E7BBC2-24F8-41A5-973F-78FBACB51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CD58CB-7956-483A-B523-9D93BAD02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707DF6-1F35-4381-A57C-4B494159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8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9C71-A37A-4096-B99B-11B650D7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ABC8A4-6193-4413-8602-05F995CE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D78FA6-A38B-4BC2-AB6D-4F8BBDBCA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BA5048-DC31-40DF-B887-739C6C84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93DBD1-CB7E-4646-8F53-5EDD2CC4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38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F69CA-C4D5-4CB2-B7B6-1D032DF6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E99402-C234-415C-B91A-DEFDA201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3F9C0-BD42-4E26-9A23-1888F10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BE7483-5BC2-448E-AEB6-FAEABB9C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91FF43-284D-4EB2-828A-5FCEAC6A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15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F4B99-485B-40FE-89A9-3F858033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3DC5E-FA10-4C44-9466-D12846CAB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7B52A9-DE62-4BA4-9A47-DEB4635D8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7503FD-C9FE-4F5B-B658-22286706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155CDF-9A1F-47BC-A586-9826CA39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B84971-C691-4403-812A-AEC63D9E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8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5640F-BDD7-4668-A701-27971FD1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0C499-20E0-4B7C-A049-2823E13FC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954E24-141E-415C-A0DB-A9A01CEBD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47A97B-AA21-4F9B-9FF9-14578350C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50E09D-E8C7-454C-ABFA-C0AD7D2F1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7DE87A-1C47-4B5D-841C-27B6ED03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105A05-7240-42E8-9049-4B654DE8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972F68B-66C0-4054-ABCC-5960D961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0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2A600-3774-4CED-9D14-F15A9AAC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FD404C-3E28-496F-A5B2-8362C2D8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299D17-BC3A-46DA-A7FC-852148D6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3E1A1B-0F44-4F39-AD49-25B8E860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61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4C1F93-4308-41FF-8100-EB8A38BA4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AEE7F7-3ACA-48DA-9A57-3B62F2B6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42D276-AD02-4BC1-BB6E-45D30EA1D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62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3F438-2B0D-48A5-8BA4-BB3BC165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1CDDB-E69A-4317-8B62-334855299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57B688-761C-4B0C-AD42-B6B4C49E3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8B0BBF-A30E-400C-A115-34A13718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5199B7-9BB9-499C-8B06-262FD5FDF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9752D-916F-41C4-9F49-AE97493E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41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72E83-B733-44C1-8ECE-B78FC099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466F61-71DA-4D68-A66F-584421751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46DFAC-7B25-40BC-9EC9-B38AE181C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0B0E55-75CB-4908-9E6B-1CA0F672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696EE5-B6A4-4840-BC91-9FB7D169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798AC8-3601-49B4-8C5E-EC8953AE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8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A94C45-A6A5-4269-93EE-81C1B76E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046BCE-05BF-43D7-B320-70D26BCD8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DB92E4-CF4F-46CE-8AF4-B433E10F7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1ABA7-A44B-4928-9083-D203C9BFE150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693C03-D621-49D4-AC1E-826921485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D8C8D-4789-452A-94ED-25FC72701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56A02-2544-480B-934C-8B58CF972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40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电路, 桌子&#10;&#10;描述已自动生成">
            <a:extLst>
              <a:ext uri="{FF2B5EF4-FFF2-40B4-BE49-F238E27FC236}">
                <a16:creationId xmlns:a16="http://schemas.microsoft.com/office/drawing/2014/main" id="{1E94520B-77AA-40A4-8B30-A38F3609B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40" y="0"/>
            <a:ext cx="4114800" cy="6858000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F0FCB1D-9881-48BE-9C0D-8CAD1EB786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>
            <a:off x="5791200" y="1955800"/>
            <a:ext cx="188468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B02A2F-5F7E-4567-9998-3ED11BD8128D}"/>
              </a:ext>
            </a:extLst>
          </p:cNvPr>
          <p:cNvCxnSpPr>
            <a:cxnSpLocks/>
          </p:cNvCxnSpPr>
          <p:nvPr/>
        </p:nvCxnSpPr>
        <p:spPr>
          <a:xfrm>
            <a:off x="5623560" y="4663440"/>
            <a:ext cx="205232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C31F87B-FDA3-4B1B-8F76-41F30557C96C}"/>
              </a:ext>
            </a:extLst>
          </p:cNvPr>
          <p:cNvCxnSpPr>
            <a:cxnSpLocks/>
          </p:cNvCxnSpPr>
          <p:nvPr/>
        </p:nvCxnSpPr>
        <p:spPr>
          <a:xfrm flipH="1">
            <a:off x="4287520" y="5171440"/>
            <a:ext cx="118872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62D94F8-B9BD-4859-94D8-DDB6CEDE023C}"/>
              </a:ext>
            </a:extLst>
          </p:cNvPr>
          <p:cNvCxnSpPr/>
          <p:nvPr/>
        </p:nvCxnSpPr>
        <p:spPr>
          <a:xfrm flipH="1">
            <a:off x="4287520" y="4546600"/>
            <a:ext cx="154940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C1EBB4A3-0E7B-4698-AD95-3724974F85FE}"/>
              </a:ext>
            </a:extLst>
          </p:cNvPr>
          <p:cNvCxnSpPr>
            <a:cxnSpLocks/>
          </p:cNvCxnSpPr>
          <p:nvPr/>
        </p:nvCxnSpPr>
        <p:spPr>
          <a:xfrm flipH="1">
            <a:off x="4287520" y="3642360"/>
            <a:ext cx="73152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63F32B1-AAA3-4A73-9FC3-AD69E311649D}"/>
              </a:ext>
            </a:extLst>
          </p:cNvPr>
          <p:cNvCxnSpPr>
            <a:cxnSpLocks/>
          </p:cNvCxnSpPr>
          <p:nvPr/>
        </p:nvCxnSpPr>
        <p:spPr>
          <a:xfrm flipH="1">
            <a:off x="4287520" y="2849880"/>
            <a:ext cx="73152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33B60FF7-1BF5-4059-B3B4-E745C36BD6EC}"/>
              </a:ext>
            </a:extLst>
          </p:cNvPr>
          <p:cNvSpPr txBox="1"/>
          <p:nvPr/>
        </p:nvSpPr>
        <p:spPr>
          <a:xfrm>
            <a:off x="7812495" y="1787654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USB-to-UART Bridge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34F8CAF-F14D-473E-8166-5309D3AB0CE6}"/>
              </a:ext>
            </a:extLst>
          </p:cNvPr>
          <p:cNvSpPr txBox="1"/>
          <p:nvPr/>
        </p:nvSpPr>
        <p:spPr>
          <a:xfrm>
            <a:off x="7812494" y="4492386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Charging Circuit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D1D2CB7-7BDD-4750-8389-77884E6425F8}"/>
              </a:ext>
            </a:extLst>
          </p:cNvPr>
          <p:cNvSpPr txBox="1"/>
          <p:nvPr/>
        </p:nvSpPr>
        <p:spPr>
          <a:xfrm>
            <a:off x="1931572" y="2664426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Yellow LED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1C48C4C-ED1A-4C46-9991-D84D8BC5B69D}"/>
              </a:ext>
            </a:extLst>
          </p:cNvPr>
          <p:cNvSpPr txBox="1"/>
          <p:nvPr/>
        </p:nvSpPr>
        <p:spPr>
          <a:xfrm>
            <a:off x="1931573" y="3466694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Green LED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5A39424-6043-4D7C-8C45-12D43E2FBCBE}"/>
              </a:ext>
            </a:extLst>
          </p:cNvPr>
          <p:cNvSpPr txBox="1"/>
          <p:nvPr/>
        </p:nvSpPr>
        <p:spPr>
          <a:xfrm>
            <a:off x="2266853" y="4351930"/>
            <a:ext cx="1925026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Charging LED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6C72131-40C9-41D8-8B4D-212A6DF51B57}"/>
              </a:ext>
            </a:extLst>
          </p:cNvPr>
          <p:cNvSpPr txBox="1"/>
          <p:nvPr/>
        </p:nvSpPr>
        <p:spPr>
          <a:xfrm>
            <a:off x="1931574" y="4982585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Battery Solder Joints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DB60F559-B735-4095-8C68-E3E048A920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6461760" y="3637747"/>
            <a:ext cx="121412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B9B83F49-01DD-453E-AD65-88211924BA65}"/>
              </a:ext>
            </a:extLst>
          </p:cNvPr>
          <p:cNvSpPr txBox="1"/>
          <p:nvPr/>
        </p:nvSpPr>
        <p:spPr>
          <a:xfrm>
            <a:off x="7812493" y="3466694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Free Pins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68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器材&#10;&#10;中度可信度描述已自动生成">
            <a:extLst>
              <a:ext uri="{FF2B5EF4-FFF2-40B4-BE49-F238E27FC236}">
                <a16:creationId xmlns:a16="http://schemas.microsoft.com/office/drawing/2014/main" id="{C470AC2B-0472-4751-BF73-08159CD79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4114800" cy="685800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973B81-E1CB-4840-98D5-9F2144840D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6911340" y="1940560"/>
            <a:ext cx="83439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9848261-C842-4639-B7BE-C00A0C644157}"/>
              </a:ext>
            </a:extLst>
          </p:cNvPr>
          <p:cNvSpPr txBox="1"/>
          <p:nvPr/>
        </p:nvSpPr>
        <p:spPr>
          <a:xfrm>
            <a:off x="7804875" y="1769506"/>
            <a:ext cx="2594901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USB-to-UART Interface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5D601E-FA95-4115-902F-4CADD87D673D}"/>
              </a:ext>
            </a:extLst>
          </p:cNvPr>
          <p:cNvCxnSpPr>
            <a:cxnSpLocks/>
          </p:cNvCxnSpPr>
          <p:nvPr/>
        </p:nvCxnSpPr>
        <p:spPr>
          <a:xfrm flipH="1">
            <a:off x="4377690" y="940673"/>
            <a:ext cx="171831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524C81-0C43-4077-869B-7E7670462057}"/>
              </a:ext>
            </a:extLst>
          </p:cNvPr>
          <p:cNvSpPr txBox="1"/>
          <p:nvPr/>
        </p:nvSpPr>
        <p:spPr>
          <a:xfrm>
            <a:off x="2034052" y="3600846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Micro SD Card Slot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7DEB930-7474-4FC0-8CCC-D8A55F183FED}"/>
              </a:ext>
            </a:extLst>
          </p:cNvPr>
          <p:cNvCxnSpPr>
            <a:cxnSpLocks/>
          </p:cNvCxnSpPr>
          <p:nvPr/>
        </p:nvCxnSpPr>
        <p:spPr>
          <a:xfrm flipH="1">
            <a:off x="4377690" y="2209800"/>
            <a:ext cx="150241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45AD5C8-5E9A-4C28-918F-6A91021768D3}"/>
              </a:ext>
            </a:extLst>
          </p:cNvPr>
          <p:cNvCxnSpPr>
            <a:cxnSpLocks/>
          </p:cNvCxnSpPr>
          <p:nvPr/>
        </p:nvCxnSpPr>
        <p:spPr>
          <a:xfrm flipH="1">
            <a:off x="4377690" y="3771900"/>
            <a:ext cx="117221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79C18AF-5DC7-4C3B-8C7D-52E4FA91BA31}"/>
              </a:ext>
            </a:extLst>
          </p:cNvPr>
          <p:cNvCxnSpPr>
            <a:cxnSpLocks/>
          </p:cNvCxnSpPr>
          <p:nvPr/>
        </p:nvCxnSpPr>
        <p:spPr>
          <a:xfrm rot="10800000">
            <a:off x="4387128" y="4254224"/>
            <a:ext cx="1725687" cy="279679"/>
          </a:xfrm>
          <a:prstGeom prst="bentConnector3">
            <a:avLst>
              <a:gd name="adj1" fmla="val 100044"/>
            </a:avLst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DC3D396-60EE-445E-99BB-8574AE9CE22E}"/>
              </a:ext>
            </a:extLst>
          </p:cNvPr>
          <p:cNvCxnSpPr>
            <a:cxnSpLocks/>
          </p:cNvCxnSpPr>
          <p:nvPr/>
        </p:nvCxnSpPr>
        <p:spPr>
          <a:xfrm flipH="1">
            <a:off x="4377690" y="4655820"/>
            <a:ext cx="81661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18CC3D8-3AB7-48EC-999F-8D01B916F9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6973824" y="2458719"/>
            <a:ext cx="771906" cy="1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10C8576-F785-47BD-88BD-63FC646377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6973824" y="3257946"/>
            <a:ext cx="771906" cy="874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0DE62E-EE56-4975-8AC6-E040F2A3C33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6637020" y="2900680"/>
            <a:ext cx="110871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C4923C1-F8AF-43E3-8CFA-D9B20E90719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6973824" y="3997960"/>
            <a:ext cx="771906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B8EF1F4-1782-48EE-A9B5-C00EFA6DBA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6029960" y="5659120"/>
            <a:ext cx="171577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01EB763-E61D-4334-B180-F69AA10DC593}"/>
              </a:ext>
            </a:extLst>
          </p:cNvPr>
          <p:cNvSpPr txBox="1"/>
          <p:nvPr/>
        </p:nvSpPr>
        <p:spPr>
          <a:xfrm>
            <a:off x="7804874" y="2287666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UP+ Button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FA96E7F-D325-4342-A00C-7FD07ACD1924}"/>
              </a:ext>
            </a:extLst>
          </p:cNvPr>
          <p:cNvSpPr txBox="1"/>
          <p:nvPr/>
        </p:nvSpPr>
        <p:spPr>
          <a:xfrm>
            <a:off x="7804874" y="2729626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LCD FPC Connector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44BB1E-93D6-4190-BF50-F4DEDA4A6FAB}"/>
              </a:ext>
            </a:extLst>
          </p:cNvPr>
          <p:cNvSpPr txBox="1"/>
          <p:nvPr/>
        </p:nvSpPr>
        <p:spPr>
          <a:xfrm>
            <a:off x="7804874" y="3086893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DW- Button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F980FB-E832-4A9B-977E-F8BEE44C3F58}"/>
              </a:ext>
            </a:extLst>
          </p:cNvPr>
          <p:cNvSpPr txBox="1"/>
          <p:nvPr/>
        </p:nvSpPr>
        <p:spPr>
          <a:xfrm>
            <a:off x="7804874" y="3834811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Boot Button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E48DBEE-F80E-44B4-BF2C-6371F1B1F92B}"/>
              </a:ext>
            </a:extLst>
          </p:cNvPr>
          <p:cNvSpPr txBox="1"/>
          <p:nvPr/>
        </p:nvSpPr>
        <p:spPr>
          <a:xfrm>
            <a:off x="7804874" y="4411675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Power Switch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D3B31F3-5C7C-49B5-94E3-08541AB023E2}"/>
              </a:ext>
            </a:extLst>
          </p:cNvPr>
          <p:cNvSpPr txBox="1"/>
          <p:nvPr/>
        </p:nvSpPr>
        <p:spPr>
          <a:xfrm>
            <a:off x="7804874" y="5488066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USB_DEV Interface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3FDB296-8F07-42F9-B3F1-B844CB727016}"/>
              </a:ext>
            </a:extLst>
          </p:cNvPr>
          <p:cNvSpPr txBox="1"/>
          <p:nvPr/>
        </p:nvSpPr>
        <p:spPr>
          <a:xfrm>
            <a:off x="1792225" y="2026695"/>
            <a:ext cx="2506332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ESP-S3-MINI-1 Module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9CEFA1D-4656-41EE-B678-0E9F5EC40026}"/>
              </a:ext>
            </a:extLst>
          </p:cNvPr>
          <p:cNvSpPr txBox="1"/>
          <p:nvPr/>
        </p:nvSpPr>
        <p:spPr>
          <a:xfrm>
            <a:off x="2034051" y="769619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USB_HOST Interface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D178EE2-309E-43F3-89B8-27980D0355D9}"/>
              </a:ext>
            </a:extLst>
          </p:cNvPr>
          <p:cNvSpPr txBox="1"/>
          <p:nvPr/>
        </p:nvSpPr>
        <p:spPr>
          <a:xfrm>
            <a:off x="2034050" y="4042407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USB Switch IC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354D09C-9627-4CDC-9E5A-BDA299C5BCAB}"/>
              </a:ext>
            </a:extLst>
          </p:cNvPr>
          <p:cNvSpPr txBox="1"/>
          <p:nvPr/>
        </p:nvSpPr>
        <p:spPr>
          <a:xfrm>
            <a:off x="2034050" y="4484766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Reset Button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7F92A2D-1ADA-4597-8B22-C283410CD6E2}"/>
              </a:ext>
            </a:extLst>
          </p:cNvPr>
          <p:cNvCxnSpPr>
            <a:cxnSpLocks/>
          </p:cNvCxnSpPr>
          <p:nvPr/>
        </p:nvCxnSpPr>
        <p:spPr>
          <a:xfrm flipH="1">
            <a:off x="4377690" y="3009900"/>
            <a:ext cx="816611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8139EF85-B8E6-4DED-A0D9-71FFA3E1E0E3}"/>
              </a:ext>
            </a:extLst>
          </p:cNvPr>
          <p:cNvSpPr txBox="1"/>
          <p:nvPr/>
        </p:nvSpPr>
        <p:spPr>
          <a:xfrm>
            <a:off x="2034049" y="2813770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MENU Button</a:t>
            </a:r>
            <a:endParaRPr lang="zh-CN" altLang="en-US" sz="16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5A4ECD8F-B717-47B6-AB6F-020152204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6954520" y="4607560"/>
            <a:ext cx="80391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2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电路, 桌子&#10;&#10;描述已自动生成">
            <a:extLst>
              <a:ext uri="{FF2B5EF4-FFF2-40B4-BE49-F238E27FC236}">
                <a16:creationId xmlns:a16="http://schemas.microsoft.com/office/drawing/2014/main" id="{02B81148-ACDA-4CAE-882C-39F65CF7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4114800" cy="685800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6943278-A660-43ED-B747-764B4C788D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68800" y="5115560"/>
            <a:ext cx="1209040" cy="381000"/>
          </a:xfrm>
          <a:prstGeom prst="bentConnector3">
            <a:avLst>
              <a:gd name="adj1" fmla="val 100000"/>
            </a:avLst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57FF1D9-5595-486A-99CB-E973380D3F0C}"/>
              </a:ext>
            </a:extLst>
          </p:cNvPr>
          <p:cNvCxnSpPr>
            <a:cxnSpLocks/>
          </p:cNvCxnSpPr>
          <p:nvPr/>
        </p:nvCxnSpPr>
        <p:spPr>
          <a:xfrm flipH="1">
            <a:off x="4368800" y="5151120"/>
            <a:ext cx="1043940" cy="0"/>
          </a:xfrm>
          <a:prstGeom prst="line">
            <a:avLst/>
          </a:prstGeom>
          <a:ln w="19050">
            <a:solidFill>
              <a:srgbClr val="FF0000"/>
            </a:solidFill>
            <a:tailEnd type="oval" w="lg" len="lg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95D711C-AADD-4078-92F3-6A07A9022D34}"/>
              </a:ext>
            </a:extLst>
          </p:cNvPr>
          <p:cNvSpPr txBox="1"/>
          <p:nvPr/>
        </p:nvSpPr>
        <p:spPr>
          <a:xfrm>
            <a:off x="2036423" y="4969033"/>
            <a:ext cx="2260305" cy="342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b="1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+</a:t>
            </a:r>
            <a:endParaRPr lang="zh-CN" altLang="en-US" sz="1600" b="1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AFE36B-CD81-4251-9B9D-FCD2B7E17622}"/>
              </a:ext>
            </a:extLst>
          </p:cNvPr>
          <p:cNvSpPr txBox="1"/>
          <p:nvPr/>
        </p:nvSpPr>
        <p:spPr>
          <a:xfrm>
            <a:off x="2024505" y="5279152"/>
            <a:ext cx="2260305" cy="7965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2400" dirty="0">
                <a:latin typeface="Amasis MT Pro Medium" panose="020B0604020202020204" pitchFamily="18" charset="0"/>
                <a:cs typeface="Times New Roman" panose="02020603050405020304" pitchFamily="18" charset="0"/>
              </a:rPr>
              <a:t>-</a:t>
            </a:r>
            <a:endParaRPr lang="zh-CN" altLang="en-US" sz="2400" dirty="0">
              <a:latin typeface="Amasis MT Pro Medium" panose="020B0604020202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31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A19F002D-38F1-4279-BBB0-34C7EB3B9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0" t="17334" r="25499" b="22257"/>
          <a:stretch/>
        </p:blipFill>
        <p:spPr>
          <a:xfrm rot="5400000">
            <a:off x="5071403" y="1188720"/>
            <a:ext cx="2032782" cy="41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9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9E00B07-992E-4709-AD61-E71759EA2F80}"/>
              </a:ext>
            </a:extLst>
          </p:cNvPr>
          <p:cNvSpPr/>
          <p:nvPr/>
        </p:nvSpPr>
        <p:spPr>
          <a:xfrm>
            <a:off x="812165" y="684532"/>
            <a:ext cx="732790" cy="441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E71579-1DC4-4EE1-BEBC-CF6155E8BA39}"/>
              </a:ext>
            </a:extLst>
          </p:cNvPr>
          <p:cNvCxnSpPr>
            <a:cxnSpLocks/>
          </p:cNvCxnSpPr>
          <p:nvPr/>
        </p:nvCxnSpPr>
        <p:spPr>
          <a:xfrm>
            <a:off x="4114800" y="1993392"/>
            <a:ext cx="2286000" cy="798576"/>
          </a:xfrm>
          <a:prstGeom prst="bentConnector3">
            <a:avLst>
              <a:gd name="adj1" fmla="val 133"/>
            </a:avLst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45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52</Words>
  <Application>Microsoft Office PowerPoint</Application>
  <PresentationFormat>宽屏</PresentationFormat>
  <Paragraphs>22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Amasis MT Pro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Junru</dc:creator>
  <cp:lastModifiedBy>Li Junru</cp:lastModifiedBy>
  <cp:revision>10</cp:revision>
  <dcterms:created xsi:type="dcterms:W3CDTF">2021-12-23T06:49:58Z</dcterms:created>
  <dcterms:modified xsi:type="dcterms:W3CDTF">2021-12-23T08:52:24Z</dcterms:modified>
</cp:coreProperties>
</file>